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vya Aggarwal" initials="DA" lastIdx="1" clrIdx="0">
    <p:extLst>
      <p:ext uri="{19B8F6BF-5375-455C-9EA6-DF929625EA0E}">
        <p15:presenceInfo xmlns:p15="http://schemas.microsoft.com/office/powerpoint/2012/main" userId="Divya Aggarwa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27T16:52:37.520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1" y="1301674"/>
            <a:ext cx="11801138" cy="1681367"/>
          </a:xfrm>
        </p:spPr>
        <p:txBody>
          <a:bodyPr/>
          <a:lstStyle/>
          <a:p>
            <a:pPr algn="ctr"/>
            <a:r>
              <a:rPr lang="en-US" dirty="0" smtClean="0"/>
              <a:t>Chirp! Water sensor </a:t>
            </a:r>
            <a:br>
              <a:rPr lang="en-US" dirty="0" smtClean="0"/>
            </a:br>
            <a:r>
              <a:rPr lang="en-US" sz="4800" dirty="0" smtClean="0"/>
              <a:t>plant watering alarm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4588" y="3830706"/>
            <a:ext cx="4260027" cy="685800"/>
          </a:xfrm>
        </p:spPr>
        <p:txBody>
          <a:bodyPr>
            <a:noAutofit/>
          </a:bodyPr>
          <a:lstStyle/>
          <a:p>
            <a:r>
              <a:rPr lang="en-US" sz="2800" dirty="0" smtClean="0"/>
              <a:t>BY : DIVYA AGGARWAL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128" y="3287042"/>
            <a:ext cx="3065817" cy="218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157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 smtClean="0"/>
              <a:t>Related courses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2619" y="2291379"/>
            <a:ext cx="10820400" cy="388350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CA" sz="2400" dirty="0" smtClean="0"/>
              <a:t>TECH 101:- We became familiar to Raspberry pi</a:t>
            </a:r>
          </a:p>
          <a:p>
            <a:pPr marL="0" indent="0">
              <a:buNone/>
            </a:pPr>
            <a:endParaRPr lang="en-CA" sz="24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CA" sz="2400" dirty="0" smtClean="0"/>
              <a:t> TECH 153:- A </a:t>
            </a:r>
            <a:r>
              <a:rPr lang="en-CA" sz="2400" dirty="0"/>
              <a:t>great deal about raspberry pi was learnt in Paul Moggach’s course</a:t>
            </a:r>
            <a:r>
              <a:rPr lang="en-CA" sz="2400" dirty="0" smtClean="0"/>
              <a:t>.</a:t>
            </a:r>
          </a:p>
          <a:p>
            <a:pPr marL="0" indent="0">
              <a:buNone/>
            </a:pPr>
            <a:endParaRPr lang="en-CA" sz="24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CENG216:-Made familiar to Gantt Chart , choose the project </a:t>
            </a:r>
            <a:r>
              <a:rPr lang="en-US" sz="2400" dirty="0" smtClean="0"/>
              <a:t>type</a:t>
            </a:r>
          </a:p>
          <a:p>
            <a:pPr marL="0" indent="0">
              <a:buNone/>
            </a:pPr>
            <a:endParaRPr lang="en-CA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2400" dirty="0"/>
              <a:t>The prototype lab helped in soldering and to learn other functionalities of the pi</a:t>
            </a:r>
            <a:r>
              <a:rPr lang="en-CA" sz="2400" dirty="0" smtClean="0"/>
              <a:t>.</a:t>
            </a:r>
          </a:p>
          <a:p>
            <a:pPr marL="0" indent="0">
              <a:buNone/>
            </a:pPr>
            <a:endParaRPr lang="en-CA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609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3473" y="2625446"/>
            <a:ext cx="8610600" cy="1293028"/>
          </a:xfrm>
        </p:spPr>
        <p:txBody>
          <a:bodyPr>
            <a:noAutofit/>
          </a:bodyPr>
          <a:lstStyle/>
          <a:p>
            <a:pPr algn="ctr"/>
            <a:r>
              <a:rPr lang="en-US" sz="8800" dirty="0" smtClean="0"/>
              <a:t>THANKYOU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888038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516947"/>
            <a:ext cx="8610600" cy="1293028"/>
          </a:xfrm>
        </p:spPr>
        <p:txBody>
          <a:bodyPr/>
          <a:lstStyle/>
          <a:p>
            <a:pPr algn="ctr"/>
            <a:r>
              <a:rPr lang="en-US" sz="5400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</a:t>
            </a:r>
            <a:r>
              <a:rPr lang="en-US" sz="2800" dirty="0" smtClean="0"/>
              <a:t>Purpose:- Chirp! Water sensor is a plant watering alarm that helps to extend the life of plant by reminding person to water it.</a:t>
            </a:r>
          </a:p>
          <a:p>
            <a:pPr marL="0" indent="0">
              <a:buNone/>
            </a:pPr>
            <a:endParaRPr lang="en-US" sz="28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Working:- This sensor not only beeps at lower level but also sense light using light sensor. The light sensor helps chirp to not let alarm make much noise when its dark.</a:t>
            </a:r>
          </a:p>
          <a:p>
            <a:pPr marL="0" indent="0">
              <a:buNone/>
            </a:pPr>
            <a:endParaRPr lang="en-US" sz="28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My Team:- Tarundeep Kaur Sandhu and Jasleen Grewal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38370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7873" y="53846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/>
              <a:t>budget</a:t>
            </a:r>
            <a:endParaRPr lang="en-US" sz="6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2495774"/>
            <a:ext cx="3391348" cy="386199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Budget for my hardware project is same as I decided earlier.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I already bought my tool kit in 1</a:t>
            </a:r>
            <a:r>
              <a:rPr lang="en-US" sz="2400" baseline="30000" dirty="0" smtClean="0"/>
              <a:t>st</a:t>
            </a:r>
            <a:r>
              <a:rPr lang="en-US" sz="2400" dirty="0" smtClean="0"/>
              <a:t> semester, so I don’t consider it this time in total budget.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877" y="1831490"/>
            <a:ext cx="7616971" cy="4719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080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7873" y="30179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schedule</a:t>
            </a:r>
            <a:endParaRPr lang="en-US" sz="5400" dirty="0"/>
          </a:p>
        </p:txBody>
      </p:sp>
      <p:sp>
        <p:nvSpPr>
          <p:cNvPr id="4" name="Rectangle 3"/>
          <p:cNvSpPr/>
          <p:nvPr/>
        </p:nvSpPr>
        <p:spPr>
          <a:xfrm>
            <a:off x="4678079" y="3244334"/>
            <a:ext cx="2835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Project Schedule for nursery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678079" y="3244334"/>
            <a:ext cx="2835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Project Schedule for nursery</a:t>
            </a:r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79" y="1733208"/>
            <a:ext cx="11318787" cy="474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732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 smtClean="0"/>
              <a:t>I2C ADDRESS</a:t>
            </a:r>
            <a:endParaRPr lang="en-US" sz="54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305" y="2297709"/>
            <a:ext cx="7928886" cy="386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20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 smtClean="0"/>
              <a:t>READINGS</a:t>
            </a:r>
            <a:endParaRPr lang="en-US" sz="6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3810" y="2057401"/>
            <a:ext cx="4804712" cy="4182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922" y="2054423"/>
            <a:ext cx="5286802" cy="418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0903" y="430886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READINGS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214" y="2057401"/>
            <a:ext cx="4916765" cy="40852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183" y="2057401"/>
            <a:ext cx="5319320" cy="411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49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463159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READINGS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8339" y="2011044"/>
            <a:ext cx="4787153" cy="41639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028" y="2011043"/>
            <a:ext cx="5551171" cy="416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559978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/>
              <a:t>ENCLOSURE</a:t>
            </a:r>
            <a:endParaRPr lang="en-US" sz="6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036" y="1853006"/>
            <a:ext cx="5120639" cy="45333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707" y="1851693"/>
            <a:ext cx="5099125" cy="4535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89352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106</TotalTime>
  <Words>184</Words>
  <Application>Microsoft Office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</vt:lpstr>
      <vt:lpstr>Vapor Trail</vt:lpstr>
      <vt:lpstr>Chirp! Water sensor  plant watering alarm</vt:lpstr>
      <vt:lpstr>INTRODUCTION</vt:lpstr>
      <vt:lpstr>budget</vt:lpstr>
      <vt:lpstr>schedule</vt:lpstr>
      <vt:lpstr>I2C ADDRESS</vt:lpstr>
      <vt:lpstr>READINGS</vt:lpstr>
      <vt:lpstr>READINGS</vt:lpstr>
      <vt:lpstr>READINGS</vt:lpstr>
      <vt:lpstr>ENCLOSURE</vt:lpstr>
      <vt:lpstr>Related courses</vt:lpstr>
      <vt:lpstr>THANKYOU</vt:lpstr>
    </vt:vector>
  </TitlesOfParts>
  <Company>Humber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Chirp! Water sensor  plant watering alarm</dc:title>
  <dc:creator>Divya Aggarwal</dc:creator>
  <cp:lastModifiedBy>Divya Aggarwal</cp:lastModifiedBy>
  <cp:revision>10</cp:revision>
  <dcterms:created xsi:type="dcterms:W3CDTF">2018-11-27T18:49:14Z</dcterms:created>
  <dcterms:modified xsi:type="dcterms:W3CDTF">2018-11-27T22:24:27Z</dcterms:modified>
</cp:coreProperties>
</file>

<file path=docProps/thumbnail.jpeg>
</file>